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5"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830298-62EB-4FEE-AA92-8C79C0770C8E}" type="datetimeFigureOut">
              <a:rPr lang="en-AU" smtClean="0"/>
              <a:t>8/11/2013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B557E-CDA5-484A-98A8-A211690A22CB}" type="slidenum">
              <a:rPr lang="en-AU" smtClean="0"/>
              <a:t>‹#›</a:t>
            </a:fld>
            <a:endParaRPr lang="en-AU"/>
          </a:p>
        </p:txBody>
      </p:sp>
    </p:spTree>
    <p:extLst>
      <p:ext uri="{BB962C8B-B14F-4D97-AF65-F5344CB8AC3E}">
        <p14:creationId xmlns:p14="http://schemas.microsoft.com/office/powerpoint/2010/main" val="12000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second activity is</a:t>
            </a:r>
            <a:r>
              <a:rPr lang="en-AU" baseline="0" dirty="0" smtClean="0"/>
              <a:t> about dictation from a distance.</a:t>
            </a:r>
          </a:p>
          <a:p>
            <a:r>
              <a:rPr lang="en-AU" baseline="0" dirty="0" smtClean="0"/>
              <a:t>Dictation is when one person writes down what another person says.</a:t>
            </a:r>
            <a:endParaRPr lang="en-AU" dirty="0"/>
          </a:p>
        </p:txBody>
      </p:sp>
      <p:sp>
        <p:nvSpPr>
          <p:cNvPr id="4" name="Slide Number Placeholder 3"/>
          <p:cNvSpPr>
            <a:spLocks noGrp="1"/>
          </p:cNvSpPr>
          <p:nvPr>
            <p:ph type="sldNum" sz="quarter" idx="10"/>
          </p:nvPr>
        </p:nvSpPr>
        <p:spPr/>
        <p:txBody>
          <a:bodyPr/>
          <a:lstStyle/>
          <a:p>
            <a:fld id="{2B71DF8A-B4D0-4600-BB53-EFE81E98712C}" type="slidenum">
              <a:rPr lang="en-AU" smtClean="0"/>
              <a:t>1</a:t>
            </a:fld>
            <a:endParaRPr lang="en-AU"/>
          </a:p>
        </p:txBody>
      </p:sp>
    </p:spTree>
    <p:extLst>
      <p:ext uri="{BB962C8B-B14F-4D97-AF65-F5344CB8AC3E}">
        <p14:creationId xmlns:p14="http://schemas.microsoft.com/office/powerpoint/2010/main" val="230509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You can choose any partner.</a:t>
            </a:r>
            <a:endParaRPr lang="en-AU" dirty="0"/>
          </a:p>
        </p:txBody>
      </p:sp>
      <p:sp>
        <p:nvSpPr>
          <p:cNvPr id="4" name="Slide Number Placeholder 3"/>
          <p:cNvSpPr>
            <a:spLocks noGrp="1"/>
          </p:cNvSpPr>
          <p:nvPr>
            <p:ph type="sldNum" sz="quarter" idx="10"/>
          </p:nvPr>
        </p:nvSpPr>
        <p:spPr/>
        <p:txBody>
          <a:bodyPr/>
          <a:lstStyle/>
          <a:p>
            <a:fld id="{2B71DF8A-B4D0-4600-BB53-EFE81E98712C}" type="slidenum">
              <a:rPr lang="en-AU" smtClean="0"/>
              <a:t>3</a:t>
            </a:fld>
            <a:endParaRPr lang="en-AU"/>
          </a:p>
        </p:txBody>
      </p:sp>
    </p:spTree>
    <p:extLst>
      <p:ext uri="{BB962C8B-B14F-4D97-AF65-F5344CB8AC3E}">
        <p14:creationId xmlns:p14="http://schemas.microsoft.com/office/powerpoint/2010/main" val="60231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One of you will be reading and dictating.</a:t>
            </a:r>
            <a:endParaRPr lang="en-AU" dirty="0"/>
          </a:p>
        </p:txBody>
      </p:sp>
      <p:sp>
        <p:nvSpPr>
          <p:cNvPr id="4" name="Slide Number Placeholder 3"/>
          <p:cNvSpPr>
            <a:spLocks noGrp="1"/>
          </p:cNvSpPr>
          <p:nvPr>
            <p:ph type="sldNum" sz="quarter" idx="10"/>
          </p:nvPr>
        </p:nvSpPr>
        <p:spPr/>
        <p:txBody>
          <a:bodyPr/>
          <a:lstStyle/>
          <a:p>
            <a:fld id="{2B71DF8A-B4D0-4600-BB53-EFE81E98712C}" type="slidenum">
              <a:rPr lang="en-AU" smtClean="0"/>
              <a:t>4</a:t>
            </a:fld>
            <a:endParaRPr lang="en-AU"/>
          </a:p>
        </p:txBody>
      </p:sp>
    </p:spTree>
    <p:extLst>
      <p:ext uri="{BB962C8B-B14F-4D97-AF65-F5344CB8AC3E}">
        <p14:creationId xmlns:p14="http://schemas.microsoft.com/office/powerpoint/2010/main" val="166817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other partner will be writing what they are told. And then you will swap jobs.</a:t>
            </a:r>
            <a:endParaRPr lang="en-AU" dirty="0"/>
          </a:p>
        </p:txBody>
      </p:sp>
      <p:sp>
        <p:nvSpPr>
          <p:cNvPr id="4" name="Slide Number Placeholder 3"/>
          <p:cNvSpPr>
            <a:spLocks noGrp="1"/>
          </p:cNvSpPr>
          <p:nvPr>
            <p:ph type="sldNum" sz="quarter" idx="10"/>
          </p:nvPr>
        </p:nvSpPr>
        <p:spPr/>
        <p:txBody>
          <a:bodyPr/>
          <a:lstStyle/>
          <a:p>
            <a:fld id="{2B71DF8A-B4D0-4600-BB53-EFE81E98712C}" type="slidenum">
              <a:rPr lang="en-AU" smtClean="0"/>
              <a:t>5</a:t>
            </a:fld>
            <a:endParaRPr lang="en-AU"/>
          </a:p>
        </p:txBody>
      </p:sp>
    </p:spTree>
    <p:extLst>
      <p:ext uri="{BB962C8B-B14F-4D97-AF65-F5344CB8AC3E}">
        <p14:creationId xmlns:p14="http://schemas.microsoft.com/office/powerpoint/2010/main" val="1302216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are five short passages on pages around the walls of the room. They are in random order, but there are clues in the passages about their correct order. You can collect them in any order, but then you and</a:t>
            </a:r>
            <a:r>
              <a:rPr lang="en-AU" baseline="0" dirty="0" smtClean="0"/>
              <a:t> your partner need to arrange them in the correct order.</a:t>
            </a:r>
          </a:p>
          <a:p>
            <a:r>
              <a:rPr lang="en-AU" baseline="0" dirty="0" smtClean="0"/>
              <a:t>They also have gaps, with missing words.</a:t>
            </a:r>
            <a:r>
              <a:rPr lang="en-AU" dirty="0" smtClean="0"/>
              <a:t> </a:t>
            </a:r>
            <a:endParaRPr lang="en-AU" dirty="0"/>
          </a:p>
        </p:txBody>
      </p:sp>
      <p:sp>
        <p:nvSpPr>
          <p:cNvPr id="4" name="Slide Number Placeholder 3"/>
          <p:cNvSpPr>
            <a:spLocks noGrp="1"/>
          </p:cNvSpPr>
          <p:nvPr>
            <p:ph type="sldNum" sz="quarter" idx="10"/>
          </p:nvPr>
        </p:nvSpPr>
        <p:spPr/>
        <p:txBody>
          <a:bodyPr/>
          <a:lstStyle/>
          <a:p>
            <a:fld id="{2B71DF8A-B4D0-4600-BB53-EFE81E98712C}" type="slidenum">
              <a:rPr lang="en-AU" smtClean="0"/>
              <a:t>6</a:t>
            </a:fld>
            <a:endParaRPr lang="en-AU"/>
          </a:p>
        </p:txBody>
      </p:sp>
    </p:spTree>
    <p:extLst>
      <p:ext uri="{BB962C8B-B14F-4D97-AF65-F5344CB8AC3E}">
        <p14:creationId xmlns:p14="http://schemas.microsoft.com/office/powerpoint/2010/main" val="1995434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Reader becomes the Writer, and the </a:t>
            </a:r>
            <a:r>
              <a:rPr lang="en-AU" smtClean="0"/>
              <a:t>Writer becomes the Reader.</a:t>
            </a:r>
            <a:endParaRPr lang="en-AU"/>
          </a:p>
        </p:txBody>
      </p:sp>
      <p:sp>
        <p:nvSpPr>
          <p:cNvPr id="4" name="Slide Number Placeholder 3"/>
          <p:cNvSpPr>
            <a:spLocks noGrp="1"/>
          </p:cNvSpPr>
          <p:nvPr>
            <p:ph type="sldNum" sz="quarter" idx="10"/>
          </p:nvPr>
        </p:nvSpPr>
        <p:spPr/>
        <p:txBody>
          <a:bodyPr/>
          <a:lstStyle/>
          <a:p>
            <a:fld id="{2B71DF8A-B4D0-4600-BB53-EFE81E98712C}" type="slidenum">
              <a:rPr lang="en-AU" smtClean="0"/>
              <a:t>7</a:t>
            </a:fld>
            <a:endParaRPr lang="en-AU"/>
          </a:p>
        </p:txBody>
      </p:sp>
    </p:spTree>
    <p:extLst>
      <p:ext uri="{BB962C8B-B14F-4D97-AF65-F5344CB8AC3E}">
        <p14:creationId xmlns:p14="http://schemas.microsoft.com/office/powerpoint/2010/main" val="139060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Now it is the turn of the (originally) writing person to go in search of the missing words from the lists on the wall. There will be more words than the ones you need; you need to choose the best words.</a:t>
            </a:r>
            <a:endParaRPr lang="en-AU" dirty="0"/>
          </a:p>
        </p:txBody>
      </p:sp>
      <p:sp>
        <p:nvSpPr>
          <p:cNvPr id="4" name="Slide Number Placeholder 3"/>
          <p:cNvSpPr>
            <a:spLocks noGrp="1"/>
          </p:cNvSpPr>
          <p:nvPr>
            <p:ph type="sldNum" sz="quarter" idx="10"/>
          </p:nvPr>
        </p:nvSpPr>
        <p:spPr/>
        <p:txBody>
          <a:bodyPr/>
          <a:lstStyle/>
          <a:p>
            <a:fld id="{2B71DF8A-B4D0-4600-BB53-EFE81E98712C}" type="slidenum">
              <a:rPr lang="en-AU" smtClean="0"/>
              <a:t>8</a:t>
            </a:fld>
            <a:endParaRPr lang="en-AU"/>
          </a:p>
        </p:txBody>
      </p:sp>
    </p:spTree>
    <p:extLst>
      <p:ext uri="{BB962C8B-B14F-4D97-AF65-F5344CB8AC3E}">
        <p14:creationId xmlns:p14="http://schemas.microsoft.com/office/powerpoint/2010/main" val="1682496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Accuracy is vital. But remember – this is </a:t>
            </a:r>
            <a:r>
              <a:rPr lang="en-AU" smtClean="0"/>
              <a:t>a race, so HURRY!</a:t>
            </a:r>
            <a:endParaRPr lang="en-AU"/>
          </a:p>
        </p:txBody>
      </p:sp>
      <p:sp>
        <p:nvSpPr>
          <p:cNvPr id="4" name="Slide Number Placeholder 3"/>
          <p:cNvSpPr>
            <a:spLocks noGrp="1"/>
          </p:cNvSpPr>
          <p:nvPr>
            <p:ph type="sldNum" sz="quarter" idx="10"/>
          </p:nvPr>
        </p:nvSpPr>
        <p:spPr/>
        <p:txBody>
          <a:bodyPr/>
          <a:lstStyle/>
          <a:p>
            <a:fld id="{2B71DF8A-B4D0-4600-BB53-EFE81E98712C}" type="slidenum">
              <a:rPr lang="en-AU" smtClean="0"/>
              <a:t>9</a:t>
            </a:fld>
            <a:endParaRPr lang="en-AU"/>
          </a:p>
        </p:txBody>
      </p:sp>
    </p:spTree>
    <p:extLst>
      <p:ext uri="{BB962C8B-B14F-4D97-AF65-F5344CB8AC3E}">
        <p14:creationId xmlns:p14="http://schemas.microsoft.com/office/powerpoint/2010/main" val="2227490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52600"/>
            <a:ext cx="2819400" cy="1676401"/>
          </a:xfrm>
        </p:spPr>
        <p:txBody>
          <a:bodyPr>
            <a:noAutofit/>
          </a:bodyPr>
          <a:lstStyle/>
          <a:p>
            <a:r>
              <a:rPr lang="en-AU" sz="4800" b="1" dirty="0" smtClean="0"/>
              <a:t>Distance Dictation </a:t>
            </a:r>
            <a:endParaRPr lang="en-AU" sz="48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305" y="1"/>
            <a:ext cx="6234545" cy="6858000"/>
          </a:xfrm>
          <a:prstGeom prst="rect">
            <a:avLst/>
          </a:prstGeom>
        </p:spPr>
      </p:pic>
    </p:spTree>
    <p:extLst>
      <p:ext uri="{BB962C8B-B14F-4D97-AF65-F5344CB8AC3E}">
        <p14:creationId xmlns:p14="http://schemas.microsoft.com/office/powerpoint/2010/main" val="3832303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AU" dirty="0" smtClean="0"/>
              <a:t>Practise four skills</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6677" y="1066800"/>
            <a:ext cx="38004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669" y="1066800"/>
            <a:ext cx="4386811" cy="245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119" y="4307694"/>
            <a:ext cx="3804562" cy="2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515467"/>
            <a:ext cx="2590799" cy="334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0" y="1441936"/>
            <a:ext cx="1284923" cy="707886"/>
          </a:xfrm>
          <a:prstGeom prst="rect">
            <a:avLst/>
          </a:prstGeom>
          <a:noFill/>
        </p:spPr>
        <p:txBody>
          <a:bodyPr wrap="square" rtlCol="0">
            <a:spAutoFit/>
          </a:bodyPr>
          <a:lstStyle/>
          <a:p>
            <a:r>
              <a:rPr lang="en-AU"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read</a:t>
            </a:r>
            <a:endParaRPr lang="en-AU"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9" name="TextBox 8"/>
          <p:cNvSpPr txBox="1"/>
          <p:nvPr/>
        </p:nvSpPr>
        <p:spPr>
          <a:xfrm>
            <a:off x="4907280" y="1149251"/>
            <a:ext cx="1645920" cy="707886"/>
          </a:xfrm>
          <a:prstGeom prst="rect">
            <a:avLst/>
          </a:prstGeom>
          <a:noFill/>
        </p:spPr>
        <p:txBody>
          <a:bodyPr wrap="square" rtlCol="0">
            <a:spAutoFit/>
          </a:bodyPr>
          <a:lstStyle/>
          <a:p>
            <a:r>
              <a:rPr lang="en-AU" sz="4000" b="1" dirty="0" smtClean="0">
                <a:ln w="28575" cmpd="sng">
                  <a:solidFill>
                    <a:srgbClr val="FF0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speak</a:t>
            </a:r>
            <a:endParaRPr lang="en-AU" sz="4000" b="1" dirty="0">
              <a:ln w="28575" cmpd="sng">
                <a:solidFill>
                  <a:srgbClr val="FF0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0" name="TextBox 9"/>
          <p:cNvSpPr txBox="1"/>
          <p:nvPr/>
        </p:nvSpPr>
        <p:spPr>
          <a:xfrm>
            <a:off x="651508" y="4715364"/>
            <a:ext cx="1335406" cy="707886"/>
          </a:xfrm>
          <a:prstGeom prst="rect">
            <a:avLst/>
          </a:prstGeom>
          <a:noFill/>
        </p:spPr>
        <p:txBody>
          <a:bodyPr wrap="square" rtlCol="0">
            <a:spAutoFit/>
          </a:bodyPr>
          <a:lstStyle/>
          <a:p>
            <a:r>
              <a:rPr lang="en-AU" sz="4000" b="1" dirty="0" smtClean="0">
                <a:ln w="38100" cmpd="sng">
                  <a:solidFill>
                    <a:srgbClr val="00B05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listen</a:t>
            </a:r>
            <a:endParaRPr lang="en-AU" sz="4000" b="1" dirty="0">
              <a:ln w="38100" cmpd="sng">
                <a:solidFill>
                  <a:srgbClr val="00B05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1" name="TextBox 10"/>
          <p:cNvSpPr txBox="1"/>
          <p:nvPr/>
        </p:nvSpPr>
        <p:spPr>
          <a:xfrm>
            <a:off x="5334000" y="3746301"/>
            <a:ext cx="1524000" cy="707886"/>
          </a:xfrm>
          <a:prstGeom prst="rect">
            <a:avLst/>
          </a:prstGeom>
          <a:noFill/>
        </p:spPr>
        <p:txBody>
          <a:bodyPr wrap="square" rtlCol="0">
            <a:spAutoFit/>
          </a:bodyPr>
          <a:lstStyle/>
          <a:p>
            <a:r>
              <a:rPr lang="en-AU" sz="4000" b="1" dirty="0" smtClean="0">
                <a:ln w="38100" cmpd="sng">
                  <a:solidFill>
                    <a:srgbClr val="7030A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write</a:t>
            </a:r>
            <a:endParaRPr lang="en-AU" sz="4000" b="1" dirty="0">
              <a:ln w="38100" cmpd="sng">
                <a:solidFill>
                  <a:srgbClr val="7030A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3778679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9144001" cy="6896100"/>
          </a:xfrm>
          <a:prstGeom prst="rect">
            <a:avLst/>
          </a:prstGeom>
        </p:spPr>
      </p:pic>
      <p:sp>
        <p:nvSpPr>
          <p:cNvPr id="2" name="Title 1"/>
          <p:cNvSpPr>
            <a:spLocks noGrp="1"/>
          </p:cNvSpPr>
          <p:nvPr>
            <p:ph type="title"/>
          </p:nvPr>
        </p:nvSpPr>
        <p:spPr/>
        <p:txBody>
          <a:bodyPr>
            <a:normAutofit/>
          </a:bodyPr>
          <a:lstStyle/>
          <a:p>
            <a:r>
              <a:rPr lang="en-AU" sz="6000" b="1" dirty="0" smtClean="0"/>
              <a:t>Choose a partner</a:t>
            </a:r>
            <a:endParaRPr lang="en-AU" sz="6000" b="1" dirty="0"/>
          </a:p>
        </p:txBody>
      </p:sp>
    </p:spTree>
    <p:extLst>
      <p:ext uri="{BB962C8B-B14F-4D97-AF65-F5344CB8AC3E}">
        <p14:creationId xmlns:p14="http://schemas.microsoft.com/office/powerpoint/2010/main" val="233266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52400" y="274638"/>
            <a:ext cx="8763000" cy="1143000"/>
          </a:xfrm>
          <a:solidFill>
            <a:srgbClr val="FFFFFF">
              <a:alpha val="60000"/>
            </a:srgbClr>
          </a:solidFill>
        </p:spPr>
        <p:txBody>
          <a:bodyPr>
            <a:noAutofit/>
          </a:bodyPr>
          <a:lstStyle/>
          <a:p>
            <a:r>
              <a:rPr lang="en-AU" sz="6000" dirty="0" smtClean="0"/>
              <a:t>One will read and dictate …</a:t>
            </a:r>
            <a:endParaRPr lang="en-AU" sz="6000" dirty="0"/>
          </a:p>
        </p:txBody>
      </p:sp>
    </p:spTree>
    <p:extLst>
      <p:ext uri="{BB962C8B-B14F-4D97-AF65-F5344CB8AC3E}">
        <p14:creationId xmlns:p14="http://schemas.microsoft.com/office/powerpoint/2010/main" val="2545710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solidFill>
            <a:srgbClr val="FFFFFF">
              <a:alpha val="60000"/>
            </a:srgbClr>
          </a:solidFill>
        </p:spPr>
        <p:txBody>
          <a:bodyPr>
            <a:noAutofit/>
          </a:bodyPr>
          <a:lstStyle/>
          <a:p>
            <a:r>
              <a:rPr lang="en-AU" sz="6000" dirty="0" smtClean="0"/>
              <a:t>… the other will write.</a:t>
            </a:r>
            <a:endParaRPr lang="en-AU" sz="6000" dirty="0"/>
          </a:p>
        </p:txBody>
      </p:sp>
    </p:spTree>
    <p:extLst>
      <p:ext uri="{BB962C8B-B14F-4D97-AF65-F5344CB8AC3E}">
        <p14:creationId xmlns:p14="http://schemas.microsoft.com/office/powerpoint/2010/main" val="129661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
            <a:ext cx="9144000" cy="6858000"/>
          </a:xfrm>
          <a:prstGeom prst="rect">
            <a:avLst/>
          </a:prstGeom>
        </p:spPr>
      </p:pic>
      <p:sp>
        <p:nvSpPr>
          <p:cNvPr id="2" name="Title 1"/>
          <p:cNvSpPr>
            <a:spLocks noGrp="1"/>
          </p:cNvSpPr>
          <p:nvPr>
            <p:ph type="title"/>
          </p:nvPr>
        </p:nvSpPr>
        <p:spPr>
          <a:xfrm>
            <a:off x="457200" y="122238"/>
            <a:ext cx="8229600" cy="868362"/>
          </a:xfrm>
        </p:spPr>
        <p:txBody>
          <a:bodyPr/>
          <a:lstStyle/>
          <a:p>
            <a:r>
              <a:rPr lang="en-AU" dirty="0" smtClean="0"/>
              <a:t>Put the texts in the right order</a:t>
            </a:r>
            <a:endParaRPr lang="en-AU" dirty="0"/>
          </a:p>
        </p:txBody>
      </p:sp>
    </p:spTree>
    <p:extLst>
      <p:ext uri="{BB962C8B-B14F-4D97-AF65-F5344CB8AC3E}">
        <p14:creationId xmlns:p14="http://schemas.microsoft.com/office/powerpoint/2010/main" val="2545777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5995"/>
            <a:ext cx="9124950" cy="6852006"/>
          </a:xfrm>
          <a:prstGeom prst="rect">
            <a:avLst/>
          </a:prstGeom>
        </p:spPr>
      </p:pic>
      <p:sp>
        <p:nvSpPr>
          <p:cNvPr id="2" name="Title 1"/>
          <p:cNvSpPr>
            <a:spLocks noGrp="1"/>
          </p:cNvSpPr>
          <p:nvPr>
            <p:ph type="title"/>
          </p:nvPr>
        </p:nvSpPr>
        <p:spPr/>
        <p:txBody>
          <a:bodyPr>
            <a:normAutofit/>
          </a:bodyPr>
          <a:lstStyle/>
          <a:p>
            <a:r>
              <a:rPr lang="en-AU" sz="6600" b="1" dirty="0" smtClean="0"/>
              <a:t>Swap jobs</a:t>
            </a:r>
            <a:endParaRPr lang="en-AU" sz="6600" b="1" dirty="0"/>
          </a:p>
        </p:txBody>
      </p:sp>
    </p:spTree>
    <p:extLst>
      <p:ext uri="{BB962C8B-B14F-4D97-AF65-F5344CB8AC3E}">
        <p14:creationId xmlns:p14="http://schemas.microsoft.com/office/powerpoint/2010/main" val="692974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152400" y="274638"/>
            <a:ext cx="8839200" cy="1143000"/>
          </a:xfrm>
        </p:spPr>
        <p:txBody>
          <a:bodyPr>
            <a:normAutofit/>
          </a:bodyPr>
          <a:lstStyle/>
          <a:p>
            <a:r>
              <a:rPr lang="en-AU" sz="3600" b="1" dirty="0" smtClean="0"/>
              <a:t>The new ‘Reader’ finds words to fill the gaps.</a:t>
            </a:r>
            <a:endParaRPr lang="en-AU" sz="3600" b="1" dirty="0"/>
          </a:p>
        </p:txBody>
      </p:sp>
    </p:spTree>
    <p:extLst>
      <p:ext uri="{BB962C8B-B14F-4D97-AF65-F5344CB8AC3E}">
        <p14:creationId xmlns:p14="http://schemas.microsoft.com/office/powerpoint/2010/main" val="298541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dirty="0" smtClean="0"/>
              <a:t>Remember – it’s a race!</a:t>
            </a:r>
            <a:endParaRPr lang="en-AU" sz="6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1371600"/>
            <a:ext cx="9176994" cy="5486400"/>
          </a:xfrm>
          <a:prstGeom prst="rect">
            <a:avLst/>
          </a:prstGeom>
        </p:spPr>
      </p:pic>
      <p:sp>
        <p:nvSpPr>
          <p:cNvPr id="4" name="Title 1"/>
          <p:cNvSpPr txBox="1">
            <a:spLocks/>
          </p:cNvSpPr>
          <p:nvPr/>
        </p:nvSpPr>
        <p:spPr>
          <a:xfrm>
            <a:off x="457200" y="5029200"/>
            <a:ext cx="8229600" cy="1143000"/>
          </a:xfrm>
          <a:prstGeom prst="rect">
            <a:avLst/>
          </a:prstGeom>
          <a:solidFill>
            <a:srgbClr val="FFFFFF">
              <a:alpha val="60000"/>
            </a:srgbClr>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6000" dirty="0" smtClean="0"/>
              <a:t>But your answers must be correct</a:t>
            </a:r>
            <a:endParaRPr lang="en-AU" sz="6000" dirty="0"/>
          </a:p>
        </p:txBody>
      </p:sp>
    </p:spTree>
    <p:extLst>
      <p:ext uri="{BB962C8B-B14F-4D97-AF65-F5344CB8AC3E}">
        <p14:creationId xmlns:p14="http://schemas.microsoft.com/office/powerpoint/2010/main" val="199519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258</Words>
  <Application>Microsoft Office PowerPoint</Application>
  <PresentationFormat>On-screen Show (4:3)</PresentationFormat>
  <Paragraphs>32</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Distance Dictation </vt:lpstr>
      <vt:lpstr>Practise four skills</vt:lpstr>
      <vt:lpstr>Choose a partner</vt:lpstr>
      <vt:lpstr>One will read and dictate …</vt:lpstr>
      <vt:lpstr>… the other will write.</vt:lpstr>
      <vt:lpstr>Put the texts in the right order</vt:lpstr>
      <vt:lpstr>Swap jobs</vt:lpstr>
      <vt:lpstr>The new ‘Reader’ finds words to fill the gaps.</vt:lpstr>
      <vt:lpstr>Remember – it’s a race!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 Dictation</dc:title>
  <dc:creator>Acer</dc:creator>
  <cp:lastModifiedBy>Acer</cp:lastModifiedBy>
  <cp:revision>5</cp:revision>
  <dcterms:created xsi:type="dcterms:W3CDTF">2006-08-16T00:00:00Z</dcterms:created>
  <dcterms:modified xsi:type="dcterms:W3CDTF">2013-11-08T04:28:04Z</dcterms:modified>
</cp:coreProperties>
</file>