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971" autoAdjust="0"/>
  </p:normalViewPr>
  <p:slideViewPr>
    <p:cSldViewPr>
      <p:cViewPr>
        <p:scale>
          <a:sx n="40" d="100"/>
          <a:sy n="40" d="100"/>
        </p:scale>
        <p:origin x="-1555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F8486-83C1-4D57-A62A-5202A0930F80}" type="datetimeFigureOut">
              <a:rPr lang="en-AU" smtClean="0"/>
              <a:t>8/11/2013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1DF8A-B4D0-4600-BB53-EFE81E9871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161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This session is all about getting information and passing it on accurately.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1DF8A-B4D0-4600-BB53-EFE81E98712C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7837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 first activity is called</a:t>
            </a:r>
            <a:r>
              <a:rPr lang="en-AU" baseline="0" dirty="0" smtClean="0"/>
              <a:t> ‘Two Texts’.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1DF8A-B4D0-4600-BB53-EFE81E98712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2255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Everyone will receive a card which indicates that they are in Group A or Group B. (Do not try to change groups, it will lead to confusion!)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1DF8A-B4D0-4600-BB53-EFE81E98712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7732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Everyone will be given an article to read. Read it, and remember the facts. Do not try to memorise. Just remember the title and the </a:t>
            </a:r>
            <a:r>
              <a:rPr lang="en-AU" u="sng" dirty="0" smtClean="0"/>
              <a:t>facts</a:t>
            </a:r>
            <a:r>
              <a:rPr lang="en-AU" dirty="0" smtClean="0"/>
              <a:t>. (Each group has a different article.)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1DF8A-B4D0-4600-BB53-EFE81E98712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353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 article papers will be collected, leaving you with just your memories.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1DF8A-B4D0-4600-BB53-EFE81E98712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9098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Join with a partner from the other team.</a:t>
            </a:r>
            <a:r>
              <a:rPr lang="en-AU" baseline="0" dirty="0" smtClean="0"/>
              <a:t> Tell them your facts, and listen to theirs. Pay close attention – you will be tested on the facts they tell you!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1DF8A-B4D0-4600-BB53-EFE81E98712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6579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Now find a</a:t>
            </a:r>
            <a:r>
              <a:rPr lang="en-AU" baseline="0" dirty="0" smtClean="0"/>
              <a:t> DIFFERENT partner from the other group.</a:t>
            </a:r>
          </a:p>
          <a:p>
            <a:r>
              <a:rPr lang="en-AU" baseline="0" dirty="0" smtClean="0"/>
              <a:t>You will each be given a list of questions relating to the article which you read. (Make sure you can remember the answers!)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1DF8A-B4D0-4600-BB53-EFE81E98712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5594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Test your partner on the facts that they were told by someone else (about the same article which you read). Make a record of how many correct answers they get.</a:t>
            </a:r>
          </a:p>
          <a:p>
            <a:r>
              <a:rPr lang="en-AU" dirty="0" smtClean="0"/>
              <a:t>Answer their questions about the article your previous partner told you about (which they also read).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1DF8A-B4D0-4600-BB53-EFE81E98712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8616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Okay. Let’s play the game.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1DF8A-B4D0-4600-BB53-EFE81E98712C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3352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09600"/>
            <a:ext cx="4017177" cy="162242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A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Pass it on</a:t>
            </a:r>
            <a:endParaRPr lang="en-A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57600"/>
            <a:ext cx="2895600" cy="1752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A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Sharing Language</a:t>
            </a:r>
            <a:endParaRPr lang="en-A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377" y="0"/>
            <a:ext cx="46696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1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82254"/>
            <a:ext cx="7696200" cy="459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7200" dirty="0" smtClean="0"/>
              <a:t>Two Texts</a:t>
            </a:r>
            <a:endParaRPr lang="en-AU" sz="7200" dirty="0"/>
          </a:p>
        </p:txBody>
      </p:sp>
    </p:spTree>
    <p:extLst>
      <p:ext uri="{BB962C8B-B14F-4D97-AF65-F5344CB8AC3E}">
        <p14:creationId xmlns:p14="http://schemas.microsoft.com/office/powerpoint/2010/main" val="41501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8428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A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Two Groups</a:t>
            </a:r>
            <a:endParaRPr lang="en-A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9530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Group A</a:t>
            </a:r>
            <a:endParaRPr lang="en-A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49530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Group B</a:t>
            </a:r>
            <a:endParaRPr lang="en-AU" sz="54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181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81" y="1"/>
            <a:ext cx="91005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540" y="5181600"/>
            <a:ext cx="8229600" cy="1143000"/>
          </a:xfrm>
        </p:spPr>
        <p:txBody>
          <a:bodyPr>
            <a:normAutofit/>
          </a:bodyPr>
          <a:lstStyle/>
          <a:p>
            <a:r>
              <a:rPr lang="en-A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Read and Remember</a:t>
            </a:r>
            <a:endParaRPr lang="en-A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539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4" b="4762"/>
          <a:stretch/>
        </p:blipFill>
        <p:spPr>
          <a:xfrm>
            <a:off x="-30480" y="0"/>
            <a:ext cx="91744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Then we’ll take the paper away</a:t>
            </a:r>
            <a:endParaRPr lang="en-A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562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  <a:solidFill>
            <a:srgbClr val="FFFFFF">
              <a:alpha val="69804"/>
            </a:srgbClr>
          </a:solidFill>
        </p:spPr>
        <p:txBody>
          <a:bodyPr>
            <a:normAutofit/>
          </a:bodyPr>
          <a:lstStyle/>
          <a:p>
            <a:r>
              <a:rPr lang="en-AU" b="1" dirty="0" smtClean="0"/>
              <a:t>Get a partner from the OTHER group</a:t>
            </a:r>
            <a:endParaRPr lang="en-AU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3000" y="5029200"/>
            <a:ext cx="6858000" cy="114300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/>
              <a:t>and tell them the FACTS.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57693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24950" cy="685799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6200" y="274638"/>
            <a:ext cx="8991600" cy="114300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7030A0"/>
                </a:solidFill>
              </a:rPr>
              <a:t>Now get a DIFFERENT partner from the OTHER group</a:t>
            </a:r>
            <a:endParaRPr lang="en-A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7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63050" cy="6343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Test your new partner.</a:t>
            </a:r>
            <a:endParaRPr lang="en-A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6725" y="548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/>
              <a:t>And answer their test questions.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48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Let’s Play!</a:t>
            </a:r>
            <a:endParaRPr lang="en-AU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78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301</Words>
  <Application>Microsoft Office PowerPoint</Application>
  <PresentationFormat>On-screen Show (4:3)</PresentationFormat>
  <Paragraphs>34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Pass it on</vt:lpstr>
      <vt:lpstr>Two Texts</vt:lpstr>
      <vt:lpstr>Two Groups</vt:lpstr>
      <vt:lpstr>Read and Remember</vt:lpstr>
      <vt:lpstr>Then we’ll take the paper away</vt:lpstr>
      <vt:lpstr>Get a partner from the OTHER group</vt:lpstr>
      <vt:lpstr>PowerPoint Presentation</vt:lpstr>
      <vt:lpstr>Test your new partner.</vt:lpstr>
      <vt:lpstr>Let’s Play!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 it on</dc:title>
  <dc:creator>Acer</dc:creator>
  <cp:lastModifiedBy>Acer</cp:lastModifiedBy>
  <cp:revision>13</cp:revision>
  <dcterms:created xsi:type="dcterms:W3CDTF">2006-08-16T00:00:00Z</dcterms:created>
  <dcterms:modified xsi:type="dcterms:W3CDTF">2013-11-08T04:27:16Z</dcterms:modified>
</cp:coreProperties>
</file>