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87" r:id="rId4"/>
    <p:sldId id="276" r:id="rId5"/>
    <p:sldId id="278" r:id="rId6"/>
    <p:sldId id="282" r:id="rId7"/>
    <p:sldId id="270" r:id="rId8"/>
    <p:sldId id="267" r:id="rId9"/>
    <p:sldId id="261" r:id="rId10"/>
    <p:sldId id="259" r:id="rId11"/>
    <p:sldId id="280" r:id="rId12"/>
    <p:sldId id="277" r:id="rId13"/>
    <p:sldId id="257" r:id="rId14"/>
    <p:sldId id="273" r:id="rId15"/>
    <p:sldId id="264" r:id="rId16"/>
    <p:sldId id="272" r:id="rId17"/>
    <p:sldId id="283" r:id="rId18"/>
    <p:sldId id="260" r:id="rId19"/>
    <p:sldId id="274" r:id="rId20"/>
    <p:sldId id="285" r:id="rId21"/>
    <p:sldId id="271" r:id="rId22"/>
    <p:sldId id="269" r:id="rId23"/>
    <p:sldId id="258" r:id="rId24"/>
    <p:sldId id="268" r:id="rId25"/>
    <p:sldId id="279" r:id="rId26"/>
    <p:sldId id="275" r:id="rId27"/>
    <p:sldId id="281" r:id="rId28"/>
    <p:sldId id="266" r:id="rId29"/>
    <p:sldId id="262" r:id="rId30"/>
    <p:sldId id="265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8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t 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000" y="107950"/>
            <a:ext cx="8890000" cy="6642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A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Word Stress</a:t>
            </a:r>
            <a:endParaRPr lang="en-A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715000"/>
            <a:ext cx="6400800" cy="762000"/>
          </a:xfrm>
        </p:spPr>
        <p:txBody>
          <a:bodyPr/>
          <a:lstStyle/>
          <a:p>
            <a:r>
              <a:rPr lang="en-A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Practice Examples</a:t>
            </a:r>
            <a:endParaRPr lang="en-A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relation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economic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statistical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calculation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technological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separate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sociological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idolise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epitomise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photographical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/>
              <a:t>/</a:t>
            </a:r>
            <a:r>
              <a:rPr lang="en-AU" sz="7200" dirty="0" err="1"/>
              <a:t>prəˌnʌnsɪˈeɪʃən</a:t>
            </a:r>
            <a:r>
              <a:rPr lang="en-AU" sz="7200" dirty="0"/>
              <a:t>/</a:t>
            </a:r>
            <a:endParaRPr lang="en-AU" sz="72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50292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7200" dirty="0" err="1" smtClean="0">
                <a:solidFill>
                  <a:srgbClr val="C00000"/>
                </a:solidFill>
              </a:rPr>
              <a:t>proˌnunciˈation</a:t>
            </a:r>
            <a:endParaRPr lang="en-AU" sz="7200" dirty="0">
              <a:solidFill>
                <a:srgbClr val="C0000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502920" y="4343400"/>
            <a:ext cx="8229600" cy="167640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000" b="1" dirty="0" smtClean="0"/>
              <a:t>                 </a:t>
            </a:r>
            <a:r>
              <a:rPr lang="en-AU" sz="4000" b="1" dirty="0" smtClean="0">
                <a:solidFill>
                  <a:srgbClr val="7030A0"/>
                </a:solidFill>
              </a:rPr>
              <a:t>.         o        .     O      .</a:t>
            </a:r>
          </a:p>
          <a:p>
            <a:r>
              <a:rPr lang="en-AU" sz="7200" dirty="0" err="1" smtClean="0"/>
              <a:t>proˌnunciˈation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society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electricity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personality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reaction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accessorise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economical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photography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distribution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anesthetise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anticipate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accommodate</a:t>
            </a:r>
            <a:endParaRPr lang="en-AU" sz="7200" dirty="0"/>
          </a:p>
        </p:txBody>
      </p:sp>
    </p:spTree>
    <p:extLst>
      <p:ext uri="{BB962C8B-B14F-4D97-AF65-F5344CB8AC3E}">
        <p14:creationId xmlns:p14="http://schemas.microsoft.com/office/powerpoint/2010/main" val="33495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computerise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advocate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metabolic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carcinogenic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association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electrically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agonise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AU" sz="7200" dirty="0" smtClean="0"/>
              <a:t>negotiate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56</Words>
  <Application>Microsoft Office PowerPoint</Application>
  <PresentationFormat>On-screen Show (4:3)</PresentationFormat>
  <Paragraphs>35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Word Stress</vt:lpstr>
      <vt:lpstr>/prəˌnʌnsɪˈeɪʃən/</vt:lpstr>
      <vt:lpstr>accommodate</vt:lpstr>
      <vt:lpstr>metabolic</vt:lpstr>
      <vt:lpstr>carcinogenic</vt:lpstr>
      <vt:lpstr>association</vt:lpstr>
      <vt:lpstr>electrically</vt:lpstr>
      <vt:lpstr>agonise</vt:lpstr>
      <vt:lpstr>negotiate</vt:lpstr>
      <vt:lpstr>relation</vt:lpstr>
      <vt:lpstr>economic</vt:lpstr>
      <vt:lpstr>statistical</vt:lpstr>
      <vt:lpstr>calculation</vt:lpstr>
      <vt:lpstr>technological</vt:lpstr>
      <vt:lpstr>separate</vt:lpstr>
      <vt:lpstr>sociological</vt:lpstr>
      <vt:lpstr>idolise</vt:lpstr>
      <vt:lpstr>epitomise</vt:lpstr>
      <vt:lpstr>photographical</vt:lpstr>
      <vt:lpstr>society</vt:lpstr>
      <vt:lpstr>electricity</vt:lpstr>
      <vt:lpstr>personality</vt:lpstr>
      <vt:lpstr>reaction</vt:lpstr>
      <vt:lpstr>accessorise</vt:lpstr>
      <vt:lpstr>economical</vt:lpstr>
      <vt:lpstr>photography</vt:lpstr>
      <vt:lpstr>distribution</vt:lpstr>
      <vt:lpstr>anesthetise</vt:lpstr>
      <vt:lpstr>anticipate</vt:lpstr>
      <vt:lpstr>computerise</vt:lpstr>
      <vt:lpstr>advocate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Stress</dc:title>
  <dc:creator>Ruth</dc:creator>
  <cp:lastModifiedBy>Acer</cp:lastModifiedBy>
  <cp:revision>12</cp:revision>
  <dcterms:created xsi:type="dcterms:W3CDTF">2006-08-16T00:00:00Z</dcterms:created>
  <dcterms:modified xsi:type="dcterms:W3CDTF">2012-01-31T06:37:31Z</dcterms:modified>
</cp:coreProperties>
</file>