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60" r:id="rId5"/>
    <p:sldId id="267" r:id="rId6"/>
    <p:sldId id="261" r:id="rId7"/>
    <p:sldId id="270" r:id="rId8"/>
    <p:sldId id="268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4393" autoAdjust="0"/>
  </p:normalViewPr>
  <p:slideViewPr>
    <p:cSldViewPr>
      <p:cViewPr varScale="1">
        <p:scale>
          <a:sx n="45" d="100"/>
          <a:sy n="45" d="100"/>
        </p:scale>
        <p:origin x="-141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4FEC6-6AF6-4F92-961D-0C6FA256FF8A}" type="datetimeFigureOut">
              <a:rPr lang="en-AU" smtClean="0"/>
              <a:t>6/12/2013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D187C-C793-4451-BBB2-A12E4155E4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04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Getting Started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we need to choose a story – as has been discussed in previous sections. We could think of a well-known folk-tale, or a story we have heard. We could choose a story in a book (but remember that we are going to tell the story, not read it aloud). We could make up a story.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to facilitator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Choices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for this exercise participants may have a story of their own choosing, or be given a random story sheet from the facilitator. The random stories are just the bare bones of a story for them to build on.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to KNOW the story really well. That does NOT mean memorise it as such. Only memorise the </a:t>
            </a:r>
            <a:r>
              <a:rPr lang="en-A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 of events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need to be able to </a:t>
            </a:r>
            <a:r>
              <a:rPr lang="en-A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visualise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– the scenes, the characters, the actions. Visualise and be able to describe how each character moves and talks.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to use </a:t>
            </a:r>
            <a:r>
              <a:rPr lang="en-A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imagination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make the story real and complete.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to facilitator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should </a:t>
            </a:r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group members what they know about their story. The participant’s notebook contains questions for thought but it is </a:t>
            </a:r>
            <a:r>
              <a:rPr lang="en-A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expected that they would try to write anything down at this time.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19664-1829-409A-87CF-2969468A645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23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Five senses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Storytellers are often reminded to “Show, don’t tell”. The audience should be made aware of how things look and feel, including colours, smells, tastes, and textures. “Showing” may involve using a literary device such as a simile or metaphor rather than straight-out description. Storytellers endeavour to paint a picture with words.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good story will have three to five sensory descriptions. </a:t>
            </a: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 should model a short colourful descriptive passage.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take notes about adding descriptive passages to their storytelling and discuss it with their group.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19664-1829-409A-87CF-2969468A645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23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Mime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people find mime a little awkward and even difficult. But 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very important step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preparing the story for telling. As Gere says: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“Bad storytelling is often static and word- based. Children respond to physical movement and it enlivens the tales. Mime forces the storyteller to start learning scenes and to visualize the story.” </a:t>
            </a: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facilitator should model how to mime a story first.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storyteller needs to become the character and mime the scenes.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a demonstration by the facilitator, participants should go to a private spot nearby to mime and once there they should close their eyes and explore the scenes in their story. Allocate a specific amount of time (20 minutes should be enough) and tell participants to return promptly. </a:t>
            </a: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to facilitator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may be quite comfortable to work in the course room as everyone is concentrating with their eyes closed. This would make it possible to ring a bell or give some other signal for them to return to their places.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19664-1829-409A-87CF-2969468A645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24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Words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trick is not to lose the actions and sounds when we add the words.</a:t>
            </a: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 should model this step. Tell part of a story using actions, sound effects and words as well.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participants should now work in pairs, telling each other their stories using actions, sound effects and words. The listener needs to give feedback.  Facilitator should monitor.</a:t>
            </a:r>
          </a:p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Listener Feedback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listener needs to ask questions about parts that are difficult to visualise, if it’s not clear who is speaking or what is happening.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should each pair up with another partner and try again.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19664-1829-409A-87CF-2969468A645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38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Telling the Story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course the following aspects of storytelling also need some practice, but by now everyone is beginning to feel the need to get on with telling the story.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19664-1829-409A-87CF-2969468A6453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13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Character Voices, Faces, and Placement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already practised movements and sound effects, and had listener feedback to tell whether it was obvious who was doing what in the story.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Dialogue can really liven up a story, but when telling the story, it becomes tiresome for the narrator to be saying “Now the cat says … and then the mouse says … and then the cat says …”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to keep the audience informed about who is talking when, the storyteller needs to keep the characters clear in space and in relation to one another. Each character should have a position where the teller stands/sits/bends down, and each character should have specific facial expressions, gestures, and voice quality – pitch, gruffness, vocab range etc.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 should demonstrate this with a segment of story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consider a story with a couple of characters, and plan how to depict each one.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choices with their group / partner and if necessary adapt ideas.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19664-1829-409A-87CF-2969468A645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075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Eye contact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storyteller must make eye contact with the audience. This will ‘hook’ them and keep them listening. They will each know that the storyteller is talking directly to them.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two-way street. The audience will feel the storyteller’s energy, and the storyteller will be energised as he feels the connection.</a:t>
            </a:r>
          </a:p>
          <a:p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 should demonstrate this, and draw attention to the eye contact.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several participants an opportunity to tell part of a story to the whole group and attempt to maintain eye contact.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19664-1829-409A-87CF-2969468A645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672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3F8-8994-4BDC-BB64-28709C532775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8FA8-CC5D-4DB3-85CF-54F23F7C1AEC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5EE7-3F1A-4C1E-BF8D-296B2DADFA4F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3ADA-956E-4988-9855-5B50930E5D68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6678-3623-495C-AB18-984B74FF33CD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C58F-4C71-4EDC-A9DF-0C47AA6B0520}" type="datetime1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3A7A-DF75-4A26-8F3C-A07C7ED78678}" type="datetime1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53C-50F8-4435-BA1B-C720F5E435F8}" type="datetime1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E343-5C18-4ACE-85F7-641D1AD39E64}" type="datetime1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5669-FB7C-4AE7-B165-DAB42AC7F3B9}" type="datetime1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B397-3007-4503-B954-E11A34BCA0E4}" type="datetime1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5493-E53A-4BA6-B13C-B24CF80D59F6}" type="datetime1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2305050"/>
          </a:xfrm>
        </p:spPr>
        <p:txBody>
          <a:bodyPr>
            <a:noAutofit/>
          </a:bodyPr>
          <a:lstStyle/>
          <a:p>
            <a:r>
              <a:rPr lang="en-A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Theatrical Storytelling</a:t>
            </a:r>
            <a:endParaRPr lang="en-A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6019800"/>
            <a:ext cx="7086600" cy="68580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A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Infusing your Storytelling with Drama</a:t>
            </a:r>
            <a:endParaRPr lang="en-A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3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71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TELLING the story</a:t>
            </a:r>
            <a:endParaRPr lang="en-AU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" y="-1"/>
            <a:ext cx="9118600" cy="683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600200"/>
            <a:ext cx="8229600" cy="1143000"/>
          </a:xfrm>
          <a:solidFill>
            <a:srgbClr val="FFFFFF">
              <a:alpha val="72157"/>
            </a:srgbClr>
          </a:solidFill>
        </p:spPr>
        <p:txBody>
          <a:bodyPr>
            <a:normAutofit fontScale="90000"/>
          </a:bodyPr>
          <a:lstStyle/>
          <a:p>
            <a:r>
              <a:rPr lang="en-AU" b="1" dirty="0" smtClean="0"/>
              <a:t>Character Voices, Faces, Placement</a:t>
            </a:r>
            <a:endParaRPr lang="en-AU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b="1" dirty="0" smtClean="0"/>
              <a:t>Eye Contact</a:t>
            </a:r>
            <a:endParaRPr lang="en-AU" sz="5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Tools of the trade</a:t>
            </a:r>
            <a:endParaRPr lang="en-A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" y="2124312"/>
            <a:ext cx="3810000" cy="78319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mime / actions</a:t>
            </a:r>
            <a:endParaRPr lang="en-A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" y="3406794"/>
            <a:ext cx="3810000" cy="78319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sound effects</a:t>
            </a:r>
            <a:endParaRPr lang="en-A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" y="4689276"/>
            <a:ext cx="4145280" cy="78319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facial expressions</a:t>
            </a:r>
            <a:endParaRPr lang="en-A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2124312"/>
            <a:ext cx="3810000" cy="78319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voice</a:t>
            </a:r>
            <a:endParaRPr lang="en-A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396852"/>
            <a:ext cx="3810000" cy="78319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position</a:t>
            </a:r>
            <a:endParaRPr lang="en-A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4689276"/>
            <a:ext cx="3810000" cy="78319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4000" b="1" dirty="0" smtClean="0"/>
              <a:t>props</a:t>
            </a:r>
            <a:endParaRPr lang="en-AU" sz="40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152400"/>
            <a:ext cx="2667000" cy="3429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It’s OK </a:t>
            </a:r>
            <a:br>
              <a:rPr lang="en-A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be AFRAID</a:t>
            </a:r>
            <a:endParaRPr lang="en-A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 r="3787" b="9016"/>
          <a:stretch/>
        </p:blipFill>
        <p:spPr>
          <a:xfrm>
            <a:off x="-1" y="-5227"/>
            <a:ext cx="6451601" cy="688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34667" y="344332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 smtClean="0">
                <a:solidFill>
                  <a:srgbClr val="C00000"/>
                </a:solidFill>
                <a:latin typeface="Chiller" pitchFamily="82" charset="0"/>
              </a:rPr>
              <a:t>BUT DO IT ANYWAY!</a:t>
            </a:r>
            <a:endParaRPr lang="en-AU" sz="6000" b="1" dirty="0">
              <a:solidFill>
                <a:srgbClr val="C00000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" y="-4232"/>
            <a:ext cx="9127067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DBEEF4">
              <a:alpha val="56863"/>
            </a:srgbClr>
          </a:solidFill>
        </p:spPr>
        <p:txBody>
          <a:bodyPr>
            <a:normAutofit/>
          </a:bodyPr>
          <a:lstStyle/>
          <a:p>
            <a:r>
              <a:rPr lang="en-AU" sz="6600" b="1" dirty="0" smtClean="0"/>
              <a:t>Visualisation</a:t>
            </a:r>
            <a:endParaRPr lang="en-AU" sz="6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577"/>
            <a:ext cx="9144000" cy="68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Five Senses</a:t>
            </a:r>
            <a:endParaRPr lang="en-A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" b="6373"/>
          <a:stretch/>
        </p:blipFill>
        <p:spPr bwMode="auto">
          <a:xfrm>
            <a:off x="571500" y="-1"/>
            <a:ext cx="8001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Mime</a:t>
            </a:r>
            <a:endParaRPr lang="en-AU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dirty="0" smtClean="0"/>
              <a:t>Sound Effects</a:t>
            </a:r>
            <a:endParaRPr lang="en-AU" sz="7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92275"/>
            <a:ext cx="19716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4038601"/>
            <a:ext cx="2495137" cy="254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4" y="4276609"/>
            <a:ext cx="1533525" cy="214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33" y="1692275"/>
            <a:ext cx="2622550" cy="192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70891"/>
            <a:ext cx="2924175" cy="213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33" y="1407319"/>
            <a:ext cx="2784827" cy="208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66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8" y="274638"/>
            <a:ext cx="3886201" cy="1143000"/>
          </a:xfrm>
        </p:spPr>
        <p:txBody>
          <a:bodyPr>
            <a:noAutofit/>
          </a:bodyPr>
          <a:lstStyle/>
          <a:p>
            <a:r>
              <a:rPr lang="en-AU" sz="7200" dirty="0" smtClean="0"/>
              <a:t>Props:</a:t>
            </a:r>
            <a:endParaRPr lang="en-AU" sz="7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8" y="-51989"/>
            <a:ext cx="4809067" cy="6935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2057400"/>
            <a:ext cx="350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things you can use to make your story come to life (even more).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25314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0" y="152400"/>
            <a:ext cx="4038600" cy="792162"/>
          </a:xfrm>
          <a:solidFill>
            <a:srgbClr val="FFFFFF">
              <a:alpha val="58039"/>
            </a:srgbClr>
          </a:solidFill>
        </p:spPr>
        <p:txBody>
          <a:bodyPr>
            <a:noAutofit/>
          </a:bodyPr>
          <a:lstStyle/>
          <a:p>
            <a:r>
              <a:rPr lang="en-AU" sz="6000" b="1" dirty="0" smtClean="0"/>
              <a:t>Words</a:t>
            </a:r>
            <a:endParaRPr lang="en-AU" sz="6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Ruth Wickham, Theatrical Storytelling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168</Words>
  <Application>Microsoft Office PowerPoint</Application>
  <PresentationFormat>On-screen Show (4:3)</PresentationFormat>
  <Paragraphs>107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Theatrical Storytelling</vt:lpstr>
      <vt:lpstr>Tools of the trade</vt:lpstr>
      <vt:lpstr>It’s OK  to be AFRAID</vt:lpstr>
      <vt:lpstr>Visualisation</vt:lpstr>
      <vt:lpstr>Five Senses</vt:lpstr>
      <vt:lpstr>Mime</vt:lpstr>
      <vt:lpstr>Sound Effects</vt:lpstr>
      <vt:lpstr>Props:</vt:lpstr>
      <vt:lpstr>Words</vt:lpstr>
      <vt:lpstr>TELLING the story</vt:lpstr>
      <vt:lpstr>Character Voices, Faces, Placement</vt:lpstr>
      <vt:lpstr>Eye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Theatrical Storytelling</dc:title>
  <dc:creator>Acer</dc:creator>
  <cp:lastModifiedBy>Acer</cp:lastModifiedBy>
  <cp:revision>10</cp:revision>
  <dcterms:created xsi:type="dcterms:W3CDTF">2006-08-16T00:00:00Z</dcterms:created>
  <dcterms:modified xsi:type="dcterms:W3CDTF">2013-12-06T02:41:28Z</dcterms:modified>
</cp:coreProperties>
</file>