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2895600"/>
            <a:ext cx="2819400" cy="32676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/>
            <a:r>
              <a:rPr lang="en-AU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Reading in English for Young Learners in </a:t>
            </a:r>
            <a:r>
              <a:rPr lang="en-A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Malaysia</a:t>
            </a:r>
          </a:p>
          <a:p>
            <a:pPr algn="ctr"/>
            <a:r>
              <a:rPr lang="en-A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1a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6291" y="457200"/>
            <a:ext cx="3733800" cy="2133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82880" indent="0" algn="ctr">
              <a:buNone/>
            </a:pPr>
            <a:r>
              <a:rPr lang="en-US" sz="6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Reading?</a:t>
            </a:r>
            <a:endParaRPr lang="en-US" sz="6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5105400" cy="564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572000"/>
            <a:ext cx="5791200" cy="1952432"/>
          </a:xfrm>
        </p:spPr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6. What do children need in order to develop and maintain the </a:t>
            </a:r>
            <a:r>
              <a:rPr lang="en-AU" sz="3600" u="sng" dirty="0">
                <a:effectLst/>
                <a:latin typeface="Times New Roman"/>
                <a:ea typeface="Calibri"/>
                <a:cs typeface="Times New Roman"/>
              </a:rPr>
              <a:t>motivation</a:t>
            </a: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 to read?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04800"/>
            <a:ext cx="592408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62" y="93221"/>
            <a:ext cx="8324938" cy="6612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53000"/>
            <a:ext cx="7620001" cy="1342832"/>
          </a:xfrm>
          <a:solidFill>
            <a:schemeClr val="bg1"/>
          </a:solidFill>
        </p:spPr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7. Which of the Reading Procedures listed do you use in your classroom? Why?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AppData\Local\Microsoft\Windows\Temporary Internet Files\Content.IE5\DMKIM1Z4\MC9002309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945"/>
            <a:ext cx="8428226" cy="621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4724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BRAINSTORM!</a:t>
            </a:r>
            <a:endParaRPr lang="en-US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486" y="228600"/>
            <a:ext cx="3429000" cy="584775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reading?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0286" y="1219200"/>
            <a:ext cx="3048000" cy="1077218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 do people read?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1313" y="228600"/>
            <a:ext cx="4190999" cy="584775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people read?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01896" y="1066800"/>
            <a:ext cx="4051669" cy="1077218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and where do people read?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277405" y="3487057"/>
            <a:ext cx="3632947" cy="1077218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 do some people NOT read?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955023"/>
            <a:ext cx="2940424" cy="584775"/>
          </a:xfrm>
          <a:prstGeom prst="rect">
            <a:avLst/>
          </a:prstGeom>
          <a:solidFill>
            <a:srgbClr val="FFFFFF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 YOU read?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02985" y="5595257"/>
            <a:ext cx="733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Discuss the questions in your course book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8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61" y="3657600"/>
            <a:ext cx="6220694" cy="23053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232269"/>
            <a:ext cx="7620000" cy="2057400"/>
          </a:xfrm>
          <a:solidFill>
            <a:srgbClr val="FFFFFF">
              <a:alpha val="63137"/>
            </a:srgb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Now Read Some Articles About Reading</a:t>
            </a:r>
            <a:endParaRPr lang="en-US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1015" y="1438455"/>
            <a:ext cx="5999021" cy="26006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8217"/>
            <a:ext cx="4039164" cy="2200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8" y="124691"/>
            <a:ext cx="180730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AppData\Local\Microsoft\Windows\Temporary Internet Files\Content.IE5\DMKIM1Z4\MC9002309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647091"/>
            <a:ext cx="8428226" cy="621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5745" y="152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Discuss…</a:t>
            </a:r>
            <a:endParaRPr lang="en-US" sz="6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073" y="5257800"/>
            <a:ext cx="7813855" cy="954107"/>
          </a:xfrm>
          <a:prstGeom prst="rect">
            <a:avLst/>
          </a:prstGeom>
          <a:solidFill>
            <a:srgbClr val="FFFFFF">
              <a:alpha val="83137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your reading, answer the questions and discuss your answers to these questions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13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133600" cy="22489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92727"/>
            <a:ext cx="4307484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95600"/>
            <a:ext cx="3810001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AU" sz="3200" dirty="0" smtClean="0">
                <a:effectLst/>
              </a:rPr>
              <a:t>1. What information, if anything, did you learn from the Wikipedia definition of reading?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54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AppData\Local\Microsoft\Windows\Temporary Internet Files\Content.IE5\XUFK12NY\MP9004100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00" y="457200"/>
            <a:ext cx="5374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2. Name 4 facets of the </a:t>
            </a:r>
            <a: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  <a:t>reading </a:t>
            </a: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process from the Leipzig article. 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5105400" cy="4928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3256256" cy="3657600"/>
          </a:xfrm>
        </p:spPr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3. Can you read the Jabberwocky poem aloud? </a:t>
            </a:r>
            <a: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  <a:t>Do </a:t>
            </a: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you have any idea what the words mean?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94" y="457200"/>
            <a:ext cx="6749012" cy="4492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745" y="5181600"/>
            <a:ext cx="6512511" cy="1143000"/>
          </a:xfrm>
        </p:spPr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4. What is involved in ‘reading in its fullest sense’?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257800"/>
            <a:ext cx="6857999" cy="1143000"/>
          </a:xfrm>
        </p:spPr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5. What do children need to learn </a:t>
            </a:r>
            <a: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en-AU" sz="3200" dirty="0" smtClean="0">
                <a:effectLst/>
                <a:latin typeface="Times New Roman"/>
                <a:ea typeface="Calibri"/>
                <a:cs typeface="Times New Roman"/>
              </a:rPr>
              <a:t>in </a:t>
            </a:r>
            <a:r>
              <a:rPr lang="en-AU" sz="3200" dirty="0">
                <a:effectLst/>
                <a:latin typeface="Times New Roman"/>
                <a:ea typeface="Calibri"/>
                <a:cs typeface="Times New Roman"/>
              </a:rPr>
              <a:t>order to develop word recognition?</a:t>
            </a:r>
            <a:r>
              <a:rPr lang="en-US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4400" dirty="0">
                <a:effectLst/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174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What is Reading?</vt:lpstr>
      <vt:lpstr>BRAINSTORM!</vt:lpstr>
      <vt:lpstr>Now Read Some Articles About Reading</vt:lpstr>
      <vt:lpstr>Discuss…</vt:lpstr>
      <vt:lpstr>1. What information, if anything, did you learn from the Wikipedia definition of reading?</vt:lpstr>
      <vt:lpstr>2. Name 4 facets of the reading process from the Leipzig article.  </vt:lpstr>
      <vt:lpstr>3. Can you read the Jabberwocky poem aloud?  Do you have any idea what the words mean? </vt:lpstr>
      <vt:lpstr>4. What is involved in ‘reading in its fullest sense’? </vt:lpstr>
      <vt:lpstr>5. What do children need to learn  in order to develop word recognition? </vt:lpstr>
      <vt:lpstr>6. What do children need in order to develop and maintain the motivation to read? </vt:lpstr>
      <vt:lpstr>7. Which of the Reading Procedures listed do you use in your classroom? Why?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Reading?</dc:title>
  <dc:creator>Acer</dc:creator>
  <cp:lastModifiedBy>Acer</cp:lastModifiedBy>
  <cp:revision>19</cp:revision>
  <dcterms:created xsi:type="dcterms:W3CDTF">2006-08-16T00:00:00Z</dcterms:created>
  <dcterms:modified xsi:type="dcterms:W3CDTF">2013-12-16T04:54:37Z</dcterms:modified>
</cp:coreProperties>
</file>