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2"/>
            <a:ext cx="9116291" cy="68372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US" sz="6000" dirty="0" smtClean="0"/>
              <a:t>Teaching </a:t>
            </a:r>
            <a:br>
              <a:rPr lang="en-US" sz="6000" dirty="0" smtClean="0"/>
            </a:br>
            <a:r>
              <a:rPr lang="en-US" sz="6000" dirty="0" smtClean="0"/>
              <a:t>Sight Words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AU" sz="3200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Reading in English for Young Learners in Malaysia</a:t>
            </a:r>
          </a:p>
          <a:p>
            <a:pPr algn="ctr"/>
            <a:r>
              <a:rPr lang="en-AU" sz="320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Session </a:t>
            </a:r>
            <a:r>
              <a:rPr lang="en-US" sz="32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en-US" sz="32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617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14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11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Teaching  Sight Words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 Sight Words</dc:title>
  <dc:creator>Acer</dc:creator>
  <cp:lastModifiedBy>Acer</cp:lastModifiedBy>
  <cp:revision>3</cp:revision>
  <dcterms:created xsi:type="dcterms:W3CDTF">2006-08-16T00:00:00Z</dcterms:created>
  <dcterms:modified xsi:type="dcterms:W3CDTF">2012-07-08T01:42:38Z</dcterms:modified>
</cp:coreProperties>
</file>